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4"/>
  </p:notesMasterIdLst>
  <p:handoutMasterIdLst>
    <p:handoutMasterId r:id="rId15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45" d="100"/>
          <a:sy n="45" d="100"/>
        </p:scale>
        <p:origin x="1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02.12.2019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02.12.2019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simupy/" TargetMode="External"/><Relationship Id="rId3" Type="http://schemas.openxmlformats.org/officeDocument/2006/relationships/hyperlink" Target="https://pypi.org/project/PYPOWER/" TargetMode="External"/><Relationship Id="rId7" Type="http://schemas.openxmlformats.org/officeDocument/2006/relationships/hyperlink" Target="https://pypi.org/project/bms/" TargetMode="External"/><Relationship Id="rId2" Type="http://schemas.openxmlformats.org/officeDocument/2006/relationships/hyperlink" Target="https://www.kdnuggets.com/2018/05/poll-tools-analytics-data-science-machine-learning-results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dparrini/python-comtrade" TargetMode="External"/><Relationship Id="rId5" Type="http://schemas.openxmlformats.org/officeDocument/2006/relationships/hyperlink" Target="https://www.pandapower.org/" TargetMode="External"/><Relationship Id="rId4" Type="http://schemas.openxmlformats.org/officeDocument/2006/relationships/hyperlink" Target="https://github.com/PyPSA/PyP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19317"/>
            <a:ext cx="10297144" cy="1346522"/>
          </a:xfrm>
        </p:spPr>
        <p:txBody>
          <a:bodyPr/>
          <a:lstStyle/>
          <a:p>
            <a:r>
              <a:rPr lang="en-US" dirty="0" err="1"/>
              <a:t>ELectricpy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Python module for Electrical Engineers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objectives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2454" y="3735231"/>
            <a:ext cx="15554325" cy="830997"/>
          </a:xfrm>
        </p:spPr>
        <p:txBody>
          <a:bodyPr/>
          <a:lstStyle/>
          <a:p>
            <a:r>
              <a:rPr lang="en-US" dirty="0"/>
              <a:t>Python summary and goals for electricpy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5" y="4904176"/>
            <a:ext cx="15554324" cy="752513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Growing Popularity in Data Science and Analytics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General-Purpose Nature and Ability to Integrate with other Systems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Used by more than 65% of Data Scientists According to 2018 Software Polls*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Open Support for Numerical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NumPy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SciPy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SymPy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MatPlotLib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Provide a Platform Similar to NumPy and Others to Handle Electrical Engineering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Function Syntax and Documentation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Simple and Common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Advanced Formulas Necessary for Complex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F0D6F-DA2F-42E0-A7A2-2A035DC3D64A}"/>
              </a:ext>
            </a:extLst>
          </p:cNvPr>
          <p:cNvSpPr txBox="1"/>
          <p:nvPr/>
        </p:nvSpPr>
        <p:spPr>
          <a:xfrm>
            <a:off x="21715642" y="1280239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</a:t>
            </a:r>
            <a:r>
              <a:rPr lang="en-US" sz="1400" dirty="0" err="1"/>
              <a:t>KDnuggets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Related work and similar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989" y="3906467"/>
            <a:ext cx="15903005" cy="971128"/>
          </a:xfrm>
        </p:spPr>
        <p:txBody>
          <a:bodyPr/>
          <a:lstStyle/>
          <a:p>
            <a:r>
              <a:rPr lang="en-US" dirty="0"/>
              <a:t>Preexisting Electrical Eng. modules in python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C44E1E7-8E14-493D-AD86-636C4C744B07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46012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Power System Analysis and Modeling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PYPOWER*: Ported from </a:t>
            </a:r>
            <a:r>
              <a:rPr lang="en-US" dirty="0" err="1"/>
              <a:t>Matlab’s</a:t>
            </a:r>
            <a:r>
              <a:rPr lang="en-US" dirty="0"/>
              <a:t> MATPOWER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PyPSA</a:t>
            </a:r>
            <a:r>
              <a:rPr lang="en-US" dirty="0"/>
              <a:t>**: NumPy and PANDAS Power System Analysis Tool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PandaPower</a:t>
            </a:r>
            <a:r>
              <a:rPr lang="en-US" dirty="0"/>
              <a:t>†: PANDAS Based Complete Modeling and Analysis Tool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Modeling and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 </a:t>
            </a:r>
            <a:r>
              <a:rPr lang="en-US" dirty="0" err="1"/>
              <a:t>Comtrade</a:t>
            </a:r>
            <a:r>
              <a:rPr lang="en-US" dirty="0"/>
              <a:t>‡: NumPy Based </a:t>
            </a:r>
            <a:r>
              <a:rPr lang="en-US" dirty="0" err="1"/>
              <a:t>Comtrade</a:t>
            </a:r>
            <a:r>
              <a:rPr lang="en-US" dirty="0"/>
              <a:t> File Interpreter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BMS•: NumPy Based Block Model Simulator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SimuPy</a:t>
            </a:r>
            <a:r>
              <a:rPr lang="en-US" dirty="0"/>
              <a:t>₣: NumPy Based System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2E9B-5487-43C9-A3D6-B00319CDDD08}"/>
              </a:ext>
            </a:extLst>
          </p:cNvPr>
          <p:cNvSpPr txBox="1"/>
          <p:nvPr/>
        </p:nvSpPr>
        <p:spPr>
          <a:xfrm>
            <a:off x="16688594" y="12802395"/>
            <a:ext cx="624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*[PYPOWER], **[</a:t>
            </a:r>
            <a:r>
              <a:rPr lang="en-US" sz="1400" dirty="0" err="1"/>
              <a:t>PyPSA</a:t>
            </a:r>
            <a:r>
              <a:rPr lang="en-US" sz="1400" dirty="0"/>
              <a:t>], †[</a:t>
            </a:r>
            <a:r>
              <a:rPr lang="en-US" sz="1400" dirty="0" err="1"/>
              <a:t>PandaPower</a:t>
            </a:r>
            <a:r>
              <a:rPr lang="en-US" sz="1400" dirty="0"/>
              <a:t>], ‡[Python </a:t>
            </a:r>
            <a:r>
              <a:rPr lang="en-US" sz="1400" dirty="0" err="1"/>
              <a:t>Comtrade</a:t>
            </a:r>
            <a:r>
              <a:rPr lang="en-US" sz="1400" dirty="0"/>
              <a:t>], •[BMS], ₣[</a:t>
            </a:r>
            <a:r>
              <a:rPr lang="en-US" sz="1400" dirty="0" err="1"/>
              <a:t>SimuPy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770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development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Documentation and resources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EEB8-9E8F-4523-A85E-2DD2BB14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0008-892B-45F7-A8FC-6A11C29E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1435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647-D4AE-4F8E-9CF7-2546BE9D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594" y="915194"/>
            <a:ext cx="18218024" cy="180049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7B116-9F76-443A-B16D-33351BB6BE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7035" y="2748379"/>
            <a:ext cx="14545616" cy="8519255"/>
          </a:xfrm>
        </p:spPr>
        <p:txBody>
          <a:bodyPr/>
          <a:lstStyle/>
          <a:p>
            <a:pPr marL="468313" indent="-468313"/>
            <a:r>
              <a:rPr lang="en-US" sz="36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] – “Python Eats Away at R: Top Software for Analytics, Data Science, Machine Learning in 2018: Trends and Analysis”, 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, Available online at: </a:t>
            </a:r>
            <a:r>
              <a:rPr lang="en-US" sz="2800" dirty="0">
                <a:hlinkClick r:id="rId2"/>
              </a:rPr>
              <a:t>https://www.kdnuggets.com/2018/05/poll-tools-analytics-data-science-machine-learning-results.html</a:t>
            </a:r>
            <a:endParaRPr lang="en-US" sz="2800" dirty="0"/>
          </a:p>
          <a:p>
            <a:pPr marL="468313" indent="-468313"/>
            <a:r>
              <a:rPr lang="en-US" sz="2800" cap="none" dirty="0">
                <a:latin typeface="+mj-lt"/>
              </a:rPr>
              <a:t>[PYPOWER] – Python Module, “a power flow and Optimal Power Flow (OPF) solver.”, Available online at: </a:t>
            </a:r>
            <a:r>
              <a:rPr lang="en-US" sz="2800" dirty="0">
                <a:hlinkClick r:id="rId3"/>
              </a:rPr>
              <a:t>https://pypi.org/project/PYPOWER/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PyPSA</a:t>
            </a:r>
            <a:r>
              <a:rPr lang="en-US" sz="2800" cap="none" dirty="0">
                <a:latin typeface="+mj-lt"/>
              </a:rPr>
              <a:t>] – Python Module, “a free software toolbox for simulating and </a:t>
            </a:r>
            <a:r>
              <a:rPr lang="en-US" sz="2800" cap="none" dirty="0" err="1">
                <a:latin typeface="+mj-lt"/>
              </a:rPr>
              <a:t>optimising</a:t>
            </a:r>
            <a:r>
              <a:rPr lang="en-US" sz="2800" cap="none" dirty="0">
                <a:latin typeface="+mj-lt"/>
              </a:rPr>
              <a:t> modern power systems”, Available online at: </a:t>
            </a:r>
            <a:r>
              <a:rPr lang="en-US" sz="2800" dirty="0">
                <a:hlinkClick r:id="rId4"/>
              </a:rPr>
              <a:t>https://github.com/PyPSA/PyPSA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PandaPower</a:t>
            </a:r>
            <a:r>
              <a:rPr lang="en-US" sz="2800" cap="none" dirty="0">
                <a:latin typeface="+mj-lt"/>
              </a:rPr>
              <a:t>] – Python Module, “An easy to use open source tool for power system modeling, analysis and optimization with a high degree of automation.”, Available online at: </a:t>
            </a:r>
            <a:r>
              <a:rPr lang="en-US" sz="2800" dirty="0">
                <a:hlinkClick r:id="rId5"/>
              </a:rPr>
              <a:t>https://www.pandapower.org/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[Python </a:t>
            </a:r>
            <a:r>
              <a:rPr lang="en-US" sz="2800" cap="none" dirty="0" err="1">
                <a:latin typeface="+mj-lt"/>
              </a:rPr>
              <a:t>Comtrade</a:t>
            </a:r>
            <a:r>
              <a:rPr lang="en-US" sz="2800" cap="none" dirty="0">
                <a:latin typeface="+mj-lt"/>
              </a:rPr>
              <a:t>] – Python Module, “a module for Python 3 designed to read Common Format for Transient Data Exchange (COMTRADE) files.”, Available online at: </a:t>
            </a:r>
            <a:r>
              <a:rPr lang="en-US" sz="2800" dirty="0">
                <a:hlinkClick r:id="rId6"/>
              </a:rPr>
              <a:t>https://github.com/dparrini/python-comtrade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[BMS] – Python Module, “a block model time simulator”, Available online at: </a:t>
            </a:r>
            <a:r>
              <a:rPr lang="en-US" sz="2800" dirty="0">
                <a:hlinkClick r:id="rId7"/>
              </a:rPr>
              <a:t>https://pypi.org/project/bms/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SimuPy</a:t>
            </a:r>
            <a:r>
              <a:rPr lang="en-US" sz="2800" cap="none" dirty="0">
                <a:latin typeface="+mj-lt"/>
              </a:rPr>
              <a:t>] – Python Module, “a framework for simulating interconnected dynamical system models”, Available online at: </a:t>
            </a:r>
            <a:r>
              <a:rPr lang="en-US" sz="2800" dirty="0">
                <a:hlinkClick r:id="rId8"/>
              </a:rPr>
              <a:t>https://pypi.org/project/simupy/</a:t>
            </a:r>
            <a:endParaRPr lang="en-US" sz="28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7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156</TotalTime>
  <Words>448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Source Serif Pro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ELectricpy</vt:lpstr>
      <vt:lpstr>Background and objectives</vt:lpstr>
      <vt:lpstr>Related work and similar modules</vt:lpstr>
      <vt:lpstr>Module development</vt:lpstr>
      <vt:lpstr>Module structure</vt:lpstr>
      <vt:lpstr>Documentation and resources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ELectricpy</dc:title>
  <dc:creator>Joe Stanley</dc:creator>
  <cp:lastModifiedBy>Joe Stanley</cp:lastModifiedBy>
  <cp:revision>19</cp:revision>
  <dcterms:created xsi:type="dcterms:W3CDTF">2019-11-28T17:26:33Z</dcterms:created>
  <dcterms:modified xsi:type="dcterms:W3CDTF">2019-12-02T17:04:02Z</dcterms:modified>
</cp:coreProperties>
</file>